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1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embeddedFontLst>
    <p:embeddedFont>
      <p:font typeface="Syncopate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-413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5927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df0cc2b3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4edf0cc2b3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edf0cc2b3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4edf0cc2b3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df0cc2b3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edf0cc2b3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df0cc2b3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4edf0cc2b3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df0cc2b3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4edf0cc2b3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df0cc2b3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4edf0cc2b3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edf0cc2b3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4edf0cc2b3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edf0cc2b3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edf0cc2b3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edf0cc2b3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4edf0cc2b3_3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edf0cc2b3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4edf0cc2b3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edf0cc2b3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4edf0cc2b3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df0cc2b3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4edf0cc2b3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edf0cc2b3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4edf0cc2b3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edf0cc2b3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4edf0cc2b3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df0cc2b3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4edf0cc2b3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edf0cc2b3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4edf0cc2b3_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edf0cc2b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4edf0cc2b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edf0cc2b3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4edf0cc2b3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edf0cc2b3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edf0cc2b3_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edf0cc2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4edf0cc2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edf0cc2b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4edf0cc2b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edf0cc2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4edf0cc2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df0cc2b3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4edf0cc2b3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df0cc2b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4edf0cc2b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edf0cc2b3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4edf0cc2b3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8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8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4225" y="2850900"/>
            <a:ext cx="9168298" cy="2292599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yncopate"/>
              <a:buNone/>
            </a:pPr>
            <a:r>
              <a:rPr lang="en-US" sz="3000" b="1">
                <a:solidFill>
                  <a:srgbClr val="8BC34A"/>
                </a:solidFill>
                <a:latin typeface="Syncopate"/>
                <a:ea typeface="Syncopate"/>
                <a:cs typeface="Syncopate"/>
                <a:sym typeface="Syncopate"/>
              </a:rPr>
              <a:t>БАЗИ ДАННИ</a:t>
            </a:r>
            <a:endParaRPr sz="30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</a:rPr>
              <a:t>въведение</a:t>
            </a:r>
            <a:endParaRPr sz="24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1361" y="497375"/>
            <a:ext cx="2981276" cy="12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-60750" y="4860300"/>
            <a:ext cx="92655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МИЛЕНА ТОМОВА - НПО ВРАЦА СОФТУЕР ОБЩЕСТВО – КУРС УЕБ РАЗРАБОТКА- 11.201</a:t>
            </a:r>
            <a:r>
              <a:rPr lang="en-US" sz="1300" b="1">
                <a:solidFill>
                  <a:srgbClr val="CCCCCC"/>
                </a:solidFill>
              </a:rPr>
              <a:t>8</a:t>
            </a:r>
            <a:r>
              <a:rPr lang="en-US" sz="1300" b="1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- ВЕРСИЯ </a:t>
            </a:r>
            <a:r>
              <a:rPr lang="en-US" sz="1300" b="1">
                <a:solidFill>
                  <a:srgbClr val="CCCCCC"/>
                </a:solidFill>
              </a:rPr>
              <a:t>6</a:t>
            </a:r>
            <a:endParaRPr sz="1300" b="1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За всяка от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колоните въвеждаме име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 посочваме тип данни,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който ще съдържа! </a:t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- 5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600" y="853250"/>
            <a:ext cx="5678800" cy="42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За varchar, int и др. данни трябва да въведем и дължина. Имаме възможност да добавим и стойност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 подразбиране.</a:t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- 6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25" y="1912275"/>
            <a:ext cx="6437149" cy="31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7. </a:t>
            </a:r>
            <a:r>
              <a:rPr lang="en-US" sz="1400" b="1">
                <a:solidFill>
                  <a:srgbClr val="FF0000"/>
                </a:solidFill>
              </a:rPr>
              <a:t>! Отбелязваме AI !!!</a:t>
            </a:r>
            <a:r>
              <a:rPr lang="en-US" sz="1400"/>
              <a:t> - за първичния ключ на таблицата, което означава, </a:t>
            </a:r>
            <a:endParaRPr sz="1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че стойностите в тази колона ще нарастват автоматично с 1 </a:t>
            </a:r>
            <a:endParaRPr sz="1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при всеки запис, колоната става индекс /колоните индекс спомагат за увеличаване на бързината, с която се изпълняват заявките към базата данни/ и първичен ключ - PRIMARY KEY /INDEX/</a:t>
            </a:r>
            <a:endParaRPr sz="1400"/>
          </a:p>
        </p:txBody>
      </p:sp>
      <p:sp>
        <p:nvSpPr>
          <p:cNvPr id="139" name="Google Shape;139;p24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- 7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7890"/>
            <a:ext cx="9144001" cy="27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225" y="4331920"/>
            <a:ext cx="1203500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 </a:t>
            </a:r>
            <a:r>
              <a:rPr lang="en-US">
                <a:solidFill>
                  <a:srgbClr val="434343"/>
                </a:solidFill>
              </a:rPr>
              <a:t>В някои случаи може да се наложи да променим името на първичния ключ /Ларавел напр./.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- 8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195" y="1575600"/>
            <a:ext cx="645380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 </a:t>
            </a:r>
            <a:r>
              <a:rPr lang="en-US">
                <a:solidFill>
                  <a:srgbClr val="434343"/>
                </a:solidFill>
              </a:rPr>
              <a:t>Добавяме индекс към други колони -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задължително на тези, които са FK.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В нашия случай - department_id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- 9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511" y="764400"/>
            <a:ext cx="3309165" cy="43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10. </a:t>
            </a:r>
            <a:r>
              <a:rPr lang="en-US">
                <a:solidFill>
                  <a:srgbClr val="434343"/>
                </a:solidFill>
              </a:rPr>
              <a:t>Добавяме индекс към други колони -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задължително на тези, които са FK.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В нашия случай - department_id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- 10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511" y="764400"/>
            <a:ext cx="3309165" cy="43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 Променяме името на индекса ако </a:t>
            </a:r>
            <a:r>
              <a:rPr lang="en-US">
                <a:solidFill>
                  <a:srgbClr val="434343"/>
                </a:solidFill>
              </a:rPr>
              <a:t>е необходимо.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- 11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22" y="1609674"/>
            <a:ext cx="7676377" cy="35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025" y="3646124"/>
            <a:ext cx="929275" cy="4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12. Запазваме и преглеждаме таблицата. Виждаме индексите/ключовете/, които поставихме.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25" y="1881725"/>
            <a:ext cx="7371875" cy="3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 Ако трябва добавяме/премахваме /сега или впоследствие/ още колони, редактираме създадените вече колони.</a:t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5350"/>
            <a:ext cx="9143999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825" y="3246400"/>
            <a:ext cx="793750" cy="3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 Добавяне на връзки между таблиците.</a:t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- 14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25" y="1741700"/>
            <a:ext cx="65913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550" y="3992000"/>
            <a:ext cx="793750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/>
              <a:t>Databases, MySQL, SQL - същност и предназначение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/>
              <a:t>PhpMyAdmin 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БД в phpMyAdmin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/>
              <a:t>database IMPORT/EXPORT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Съдържание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15. Посочваме FK в таблицата, към кои таблици сочат. Задаваме поведение при изтриване/промяна на записи от свързани таблици.</a:t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- 15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9854"/>
            <a:ext cx="9143999" cy="277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16. От падащите менюта избираме последователно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колоната FK - името на БД - името на свързаната таблица - нейния PK /появява се автоматично/</a:t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- 16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0" y="2275773"/>
            <a:ext cx="7317850" cy="27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 Въвеждаме име на ограничението за FK и запазваме.</a:t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- 17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63" y="1979238"/>
            <a:ext cx="80295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17. </a:t>
            </a:r>
            <a:r>
              <a:rPr lang="bg-BG" dirty="0" smtClean="0"/>
              <a:t>Въвеждаме вътрешните релации между текущата и останалите таблици/ако има такива/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223" name="Google Shape;223;p34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</a:t>
            </a:r>
            <a:r>
              <a:rPr lang="en-US" sz="36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phpMyAdmin</a:t>
            </a: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– 17.1</a:t>
            </a:r>
            <a:endParaRPr sz="3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6" y="1832815"/>
            <a:ext cx="5773822" cy="35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8980"/>
      </p:ext>
    </p:extLst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18. Проверяваме дали сме свързали таблиците 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Вмъкване 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въвеждаме данни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таблицата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employees</a:t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- 18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0" y="1370100"/>
            <a:ext cx="6247224" cy="37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19. department_id е с падащо меню. Виждаме </a:t>
            </a:r>
            <a:r>
              <a:rPr lang="en-US" u="sng"/>
              <a:t>въведените в таблицата</a:t>
            </a:r>
            <a:r>
              <a:rPr lang="en-US"/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departments записи и избираме от тях.</a:t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- 19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0" y="1646798"/>
            <a:ext cx="8520601" cy="31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20. Създаване на нови таблици 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Избираме базата, натискаме бутона New</a:t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- 20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1638300"/>
            <a:ext cx="86296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21. Изтриване на таблици - Избираме базата...</a:t>
            </a: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- 21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1435"/>
            <a:ext cx="9143999" cy="333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22.  Изтриване на база от сървъра</a:t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5" y="1497675"/>
            <a:ext cx="2894950" cy="35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675" y="2571750"/>
            <a:ext cx="6204624" cy="2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23528" y="2067694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PhpMyAdmin – </a:t>
            </a:r>
            <a:endParaRPr sz="3200" b="1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database IMPORT/EXPORT</a:t>
            </a:r>
            <a:endParaRPr sz="32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7673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БАЗИ ДАННИ		същност</a:t>
            </a:r>
            <a:b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MySQL				предназначение</a:t>
            </a:r>
            <a:b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b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phpMyAdmin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1.Създаваме нова база данни в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PhpMyAdmin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2. Избираме UTF8 general_ci – за да нямаме проблеми с отпечатването на текстовете на кирилица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2067694"/>
            <a:ext cx="3907190" cy="232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9912" y="2378979"/>
            <a:ext cx="5002596" cy="20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Новата база данни/БД/ се появява в списъка при останалите -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4. Избираме новата, все още празна БД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5. Натискаме IMPORT</a:t>
            </a:r>
            <a:endParaRPr/>
          </a:p>
        </p:txBody>
      </p:sp>
      <p:sp>
        <p:nvSpPr>
          <p:cNvPr id="288" name="Google Shape;288;p42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 - 2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784004"/>
            <a:ext cx="2278702" cy="320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1859" y="1635646"/>
            <a:ext cx="4071387" cy="223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6. Уверяваме се, че сме в БД, която трябва, и търсим БД, която ще импортираме.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7. Натискаме GO – това ще импортира новата БД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98" name="Google Shape;298;p43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 - 3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2067694"/>
            <a:ext cx="4211451" cy="25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3796" y="2139702"/>
            <a:ext cx="1768855" cy="173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740" cy="34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8. Новата БД е присъединена към останалите в PhpMyAdmin</a:t>
            </a:r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8" name="Google Shape;308;p44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 - 4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923678"/>
            <a:ext cx="7859222" cy="262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 Избираме БД за експортиране.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3600" b="1">
                <a:solidFill>
                  <a:schemeClr val="lt1"/>
                </a:solidFill>
              </a:rPr>
              <a:t>EXPORT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13" y="1736388"/>
            <a:ext cx="80295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Селектираме я и натискаме бутона EXPORT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3600" b="1">
                <a:solidFill>
                  <a:schemeClr val="lt1"/>
                </a:solidFill>
              </a:rPr>
              <a:t>EXPORT - 2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0724"/>
            <a:ext cx="9144001" cy="27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Натискаме бутона Изпълнение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и записваме БД на компютъра си.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3600" b="1">
                <a:solidFill>
                  <a:schemeClr val="lt1"/>
                </a:solidFill>
              </a:rPr>
              <a:t>EXPORT - 3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50" y="933625"/>
            <a:ext cx="4911276" cy="40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Noto Sans Symbols"/>
              <a:buChar char="➢"/>
            </a:pPr>
            <a:r>
              <a:rPr lang="en-US" sz="1600"/>
              <a:t>База данни /БД/ - съвкупност от данни/информация/.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 b="1">
                <a:solidFill>
                  <a:srgbClr val="0070C0"/>
                </a:solidFill>
              </a:rPr>
              <a:t>MySQL</a:t>
            </a:r>
            <a:r>
              <a:rPr lang="en-US" sz="1600"/>
              <a:t> – DBRMS – database relational management system или програма, чрез която записваме и използваме информацията, съхранена в БД.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/>
              <a:t>Как - чрез </a:t>
            </a:r>
            <a:r>
              <a:rPr lang="en-US" sz="1600" b="1">
                <a:solidFill>
                  <a:srgbClr val="0070C0"/>
                </a:solidFill>
              </a:rPr>
              <a:t>SQL</a:t>
            </a:r>
            <a:r>
              <a:rPr lang="en-US" sz="1600"/>
              <a:t> заявки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/>
              <a:t>Какво е </a:t>
            </a:r>
            <a:r>
              <a:rPr lang="en-US" sz="1600" b="1">
                <a:solidFill>
                  <a:srgbClr val="0070C0"/>
                </a:solidFill>
              </a:rPr>
              <a:t>SQL</a:t>
            </a:r>
            <a:r>
              <a:rPr lang="en-US" sz="1600"/>
              <a:t> – Standard Query Language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 b="1">
                <a:solidFill>
                  <a:srgbClr val="0070C0"/>
                </a:solidFill>
              </a:rPr>
              <a:t>phpMyAdmin</a:t>
            </a:r>
            <a:r>
              <a:rPr lang="en-US" sz="1600"/>
              <a:t> – инструмент, написан с РНР. Използва се в браузъра. Служи за администриране/управление на MySQL.</a:t>
            </a:r>
            <a:endParaRPr sz="1600"/>
          </a:p>
          <a:p>
            <a:pPr marL="28575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Noto Sans Symbols"/>
              <a:buNone/>
            </a:pPr>
            <a:endParaRPr sz="1600"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Noto Sans Symbols"/>
              <a:buChar char="➢"/>
            </a:pPr>
            <a:r>
              <a:rPr lang="en-US" sz="1600"/>
              <a:t>БД, които създаваме и достъпваме  в </a:t>
            </a:r>
            <a:r>
              <a:rPr lang="en-US" sz="1600" b="1">
                <a:solidFill>
                  <a:srgbClr val="0070C0"/>
                </a:solidFill>
              </a:rPr>
              <a:t>phpMyAdmin</a:t>
            </a:r>
            <a:r>
              <a:rPr lang="en-US" sz="1600"/>
              <a:t> представляват съвкупност от данни, организирани в логически свързани </a:t>
            </a:r>
            <a:r>
              <a:rPr lang="en-US" sz="1600" b="1">
                <a:solidFill>
                  <a:srgbClr val="0070C0"/>
                </a:solidFill>
              </a:rPr>
              <a:t>таблици</a:t>
            </a:r>
            <a:r>
              <a:rPr lang="en-US" sz="1600"/>
              <a:t>. </a:t>
            </a:r>
            <a:endParaRPr/>
          </a:p>
          <a:p>
            <a:pPr marL="28575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None/>
            </a:pPr>
            <a:endParaRPr sz="1600"/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0" y="30300"/>
            <a:ext cx="91440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База данни, MySQL, SQL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185503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phpMyAdmin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Създаваме нова база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данни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и задаваме колация.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75" y="1370075"/>
            <a:ext cx="5507226" cy="2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72" y="2571750"/>
            <a:ext cx="2906725" cy="2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Създаваме нова база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данни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и задаваме колация.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75" y="1370075"/>
            <a:ext cx="5507226" cy="2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72" y="2571750"/>
            <a:ext cx="2906725" cy="2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Задаваме името на първата таблица в БД и брой колони в нея. Може да добавяме/махаме колони впоследствие.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38" y="1879225"/>
            <a:ext cx="73818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Натискаме - Изпълнение</a:t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- 4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" y="2136300"/>
            <a:ext cx="3936325" cy="11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683" y="2136298"/>
            <a:ext cx="3216791" cy="1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777</Words>
  <Application>Microsoft Office PowerPoint</Application>
  <PresentationFormat>Презентация на цял екран (16:9)</PresentationFormat>
  <Paragraphs>119</Paragraphs>
  <Slides>36</Slides>
  <Notes>36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36</vt:i4>
      </vt:variant>
    </vt:vector>
  </HeadingPairs>
  <TitlesOfParts>
    <vt:vector size="41" baseType="lpstr">
      <vt:lpstr>Arial</vt:lpstr>
      <vt:lpstr>Syncopate</vt:lpstr>
      <vt:lpstr>Noto Sans Symbols</vt:lpstr>
      <vt:lpstr>Calibri</vt:lpstr>
      <vt:lpstr>simple-light-2</vt:lpstr>
      <vt:lpstr>БАЗИ ДАННИ</vt:lpstr>
      <vt:lpstr>Презентация на PowerPoint</vt:lpstr>
      <vt:lpstr>БАЗИ ДАННИ  същност MySQL    предназначение SQL phpMyAdmin</vt:lpstr>
      <vt:lpstr>Презентация на PowerPoint</vt:lpstr>
      <vt:lpstr>БД в phpMyAdmin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PhpMyAdmin –  database IMPORT/EXPORT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БАЗИ ДАННИ</dc:title>
  <dc:creator>Milena</dc:creator>
  <cp:lastModifiedBy>Ariel</cp:lastModifiedBy>
  <cp:revision>2</cp:revision>
  <dcterms:modified xsi:type="dcterms:W3CDTF">2019-02-10T13:31:24Z</dcterms:modified>
</cp:coreProperties>
</file>